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58" r:id="rId6"/>
    <p:sldId id="263" r:id="rId7"/>
    <p:sldId id="264" r:id="rId8"/>
    <p:sldId id="265" r:id="rId9"/>
    <p:sldId id="260" r:id="rId10"/>
    <p:sldId id="261" r:id="rId11"/>
    <p:sldId id="266" r:id="rId12"/>
    <p:sldId id="267" r:id="rId13"/>
    <p:sldId id="268" r:id="rId14"/>
    <p:sldId id="262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82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76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85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91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98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09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34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35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64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78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0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E531-A3F6-46E7-847B-CACF1B7CF27C}" type="datetimeFigureOut">
              <a:rPr lang="it-IT" smtClean="0"/>
              <a:t>19/10/2020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FBA0-DB16-455D-910A-0B16D1F90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51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5815"/>
            <a:ext cx="7772400" cy="1470025"/>
          </a:xfrm>
        </p:spPr>
        <p:txBody>
          <a:bodyPr/>
          <a:lstStyle/>
          <a:p>
            <a:r>
              <a:rPr lang="it-IT" dirty="0" smtClean="0"/>
              <a:t>PROGETTO </a:t>
            </a:r>
            <a:r>
              <a:rPr lang="it-IT" dirty="0" smtClean="0"/>
              <a:t>ACCOGLIENZA</a:t>
            </a:r>
            <a:br>
              <a:rPr lang="it-IT" dirty="0" smtClean="0"/>
            </a:br>
            <a:r>
              <a:rPr lang="it-IT" sz="2800" dirty="0" smtClean="0"/>
              <a:t>dal 1 settembre al 9 ottobre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it-IT" dirty="0">
                <a:solidFill>
                  <a:schemeClr val="tx1"/>
                </a:solidFill>
              </a:rPr>
              <a:t>A settembre nell’atrio della scuola, al loro arrivo i bambini e le bambine trovano ad accoglierli una baita in legno che scopriranno essere la casa di due nuovi amici: Cip e </a:t>
            </a:r>
            <a:r>
              <a:rPr lang="it-IT" dirty="0" err="1" smtClean="0">
                <a:solidFill>
                  <a:schemeClr val="tx1"/>
                </a:solidFill>
              </a:rPr>
              <a:t>Ciop</a:t>
            </a:r>
            <a:r>
              <a:rPr lang="it-IT" dirty="0" smtClean="0">
                <a:solidFill>
                  <a:schemeClr val="tx1"/>
                </a:solidFill>
              </a:rPr>
              <a:t>. Questi nuovi amici, durante l’accoglienza e poi, per tutto il resto dell’anno, </a:t>
            </a:r>
            <a:r>
              <a:rPr lang="it-IT" dirty="0">
                <a:solidFill>
                  <a:schemeClr val="tx1"/>
                </a:solidFill>
              </a:rPr>
              <a:t>proporranno  esperienze, giochi, storie che permetteranno ai bambini di esplorare l’ambiente scolastico e quello esterno alla scuola</a:t>
            </a:r>
            <a:r>
              <a:rPr lang="it-IT" dirty="0"/>
              <a:t>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3842823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pescano un contrassegno che poi colorano a seconda del gruppo a cui appartengono: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 giallo i piccoli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</a:t>
            </a:r>
            <a:r>
              <a:rPr lang="it-IT" dirty="0" smtClean="0"/>
              <a:t>i rosso i medi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</a:t>
            </a:r>
            <a:r>
              <a:rPr lang="it-IT" dirty="0" smtClean="0"/>
              <a:t>i blu i grandi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63976" y="2776984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Quando e perché dobbiamo lavarci le mani?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Dopo che abbiamo giocato in giardino, dopo che le abbiamo usate per dipingere o modellare, dopo che abbiamo usato il bagno, prima di mangiare, insomma tutte le volte che sono sporche. Ma i microbi e i virus sono sulle nostre mani anche se non vediamo lo sporco, e allora…le laviamo spesso.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51" y="2996952"/>
            <a:ext cx="4961002" cy="37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64" y="3212976"/>
            <a:ext cx="4064000" cy="304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26295"/>
            <a:ext cx="4064000" cy="304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64" y="726295"/>
            <a:ext cx="4064000" cy="304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74295"/>
            <a:ext cx="4064000" cy="304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25093" y="260648"/>
            <a:ext cx="790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piccoli usano il pennello, stendono il colore e cosi preparano tanti sfondi….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48734" y="6260976"/>
            <a:ext cx="42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…poi stampano con le palline di spugna 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7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048000" cy="4064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24944"/>
            <a:ext cx="2831976" cy="37759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4576960" cy="34327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99592" y="465313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grandi modellano la carta di giornale e la ricoprono di tovaglioli e colla per formare una palla. La dipingono e, dopo aver modellato tante palline di carta crespa,  le incollano sulla superficie ottenendo dei coloratissimi COVID.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1244108" y="476672"/>
            <a:ext cx="426708" cy="640060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 rot="19868887">
            <a:off x="2775830" y="1701145"/>
            <a:ext cx="426708" cy="640060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8103956" y="3398342"/>
            <a:ext cx="356476" cy="534714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r="6954"/>
          <a:stretch/>
        </p:blipFill>
        <p:spPr>
          <a:xfrm>
            <a:off x="5412967" y="3356992"/>
            <a:ext cx="3524314" cy="327151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6" b="13344"/>
          <a:stretch/>
        </p:blipFill>
        <p:spPr>
          <a:xfrm>
            <a:off x="611560" y="471434"/>
            <a:ext cx="7200800" cy="266953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11560" y="347262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Ecco appesi i COVID che colorano la nostra entrata in sezione.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4653136"/>
            <a:ext cx="2886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bambini del gruppo dei medi con la tecnica del punteruolo, compongono su uno sfondo dipinto di grigio tanti </a:t>
            </a:r>
            <a:r>
              <a:rPr lang="it-IT" smtClean="0"/>
              <a:t>virus colorati.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3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491064" cy="7060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Filastrocca «Piove»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Siamo usciti anche con una leggera pioggia….Cip e </a:t>
            </a:r>
            <a:r>
              <a:rPr lang="it-IT" sz="2400" dirty="0" err="1" smtClean="0"/>
              <a:t>Ciop</a:t>
            </a:r>
            <a:r>
              <a:rPr lang="it-IT" sz="2400" dirty="0" smtClean="0"/>
              <a:t> ci hanno regalato una bella filastrocca che abbiamo imparato e illustrato.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56" y="2132856"/>
            <a:ext cx="5297040" cy="39727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7504" y="2276872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 panose="030F0702030302020204" pitchFamily="66" charset="0"/>
              </a:rPr>
              <a:t>Cielo grigio tempo brutto</a:t>
            </a:r>
          </a:p>
          <a:p>
            <a:pPr algn="ctr"/>
            <a:r>
              <a:rPr lang="it-IT" dirty="0" smtClean="0">
                <a:latin typeface="Comic Sans MS" panose="030F0702030302020204" pitchFamily="66" charset="0"/>
              </a:rPr>
              <a:t>Piove, piove, dappertutto.</a:t>
            </a:r>
          </a:p>
          <a:p>
            <a:pPr algn="ctr"/>
            <a:r>
              <a:rPr lang="it-IT" dirty="0" smtClean="0">
                <a:latin typeface="Comic Sans MS" panose="030F0702030302020204" pitchFamily="66" charset="0"/>
              </a:rPr>
              <a:t>Fan la doccia i fiorellini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n</a:t>
            </a:r>
            <a:r>
              <a:rPr lang="it-IT" dirty="0" smtClean="0">
                <a:latin typeface="Comic Sans MS" panose="030F0702030302020204" pitchFamily="66" charset="0"/>
              </a:rPr>
              <a:t>elle aiuole dei giardini.</a:t>
            </a:r>
          </a:p>
          <a:p>
            <a:pPr algn="ctr"/>
            <a:endParaRPr lang="it-IT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dirty="0" smtClean="0">
                <a:latin typeface="Comic Sans MS" panose="030F0702030302020204" pitchFamily="66" charset="0"/>
              </a:rPr>
              <a:t>E nell’orto il seminato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b</a:t>
            </a:r>
            <a:r>
              <a:rPr lang="it-IT" dirty="0" smtClean="0">
                <a:latin typeface="Comic Sans MS" panose="030F0702030302020204" pitchFamily="66" charset="0"/>
              </a:rPr>
              <a:t>eve l’acqua di un sol fiato.</a:t>
            </a:r>
          </a:p>
          <a:p>
            <a:pPr algn="ctr"/>
            <a:r>
              <a:rPr lang="it-IT" dirty="0" smtClean="0">
                <a:latin typeface="Comic Sans MS" panose="030F0702030302020204" pitchFamily="66" charset="0"/>
              </a:rPr>
              <a:t>Io, se piove non mi cruccio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v</a:t>
            </a:r>
            <a:r>
              <a:rPr lang="it-IT" dirty="0" smtClean="0">
                <a:latin typeface="Comic Sans MS" panose="030F0702030302020204" pitchFamily="66" charset="0"/>
              </a:rPr>
              <a:t>ado a spasso con il cappuccio.</a:t>
            </a:r>
          </a:p>
          <a:p>
            <a:pPr algn="ctr"/>
            <a:endParaRPr lang="it-IT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dirty="0" smtClean="0">
                <a:latin typeface="Comic Sans MS" panose="030F0702030302020204" pitchFamily="66" charset="0"/>
              </a:rPr>
              <a:t>Luccicano strade e tetti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i</a:t>
            </a:r>
            <a:r>
              <a:rPr lang="it-IT" dirty="0" smtClean="0">
                <a:latin typeface="Comic Sans MS" panose="030F0702030302020204" pitchFamily="66" charset="0"/>
              </a:rPr>
              <a:t> bambini poveretti 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n</a:t>
            </a:r>
            <a:r>
              <a:rPr lang="it-IT" dirty="0" smtClean="0">
                <a:latin typeface="Comic Sans MS" panose="030F0702030302020204" pitchFamily="66" charset="0"/>
              </a:rPr>
              <a:t>on possono uscire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n</a:t>
            </a:r>
            <a:r>
              <a:rPr lang="it-IT" dirty="0" smtClean="0">
                <a:latin typeface="Comic Sans MS" panose="030F0702030302020204" pitchFamily="66" charset="0"/>
              </a:rPr>
              <a:t>on si sanno divertire.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6726900" y="2564904"/>
            <a:ext cx="509396" cy="440058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9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5" r="1682" b="3503"/>
          <a:stretch/>
        </p:blipFill>
        <p:spPr>
          <a:xfrm>
            <a:off x="234428" y="332656"/>
            <a:ext cx="4265564" cy="30252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2465" r="1511" b="-1"/>
          <a:stretch/>
        </p:blipFill>
        <p:spPr>
          <a:xfrm rot="5400000">
            <a:off x="4578614" y="1735223"/>
            <a:ext cx="4456954" cy="424410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2064" y="33578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…fan la doccia i fiorellini…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85037" y="609843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…se piove non mi cruccio, vado a spasso col cappuccio…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78364" y="354863"/>
            <a:ext cx="385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Usiamo diverse tecniche: tempere per gli sfondi, ritaglio e collage, matite e pennarelli per le decorazioni.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96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3576" b="3352"/>
          <a:stretch/>
        </p:blipFill>
        <p:spPr>
          <a:xfrm>
            <a:off x="3535" y="2385256"/>
            <a:ext cx="4712481" cy="334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56" y="2368654"/>
            <a:ext cx="4464000" cy="334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71600" y="54868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….luccicano strade e tetti…..</a:t>
            </a:r>
          </a:p>
          <a:p>
            <a:r>
              <a:rPr lang="it-IT" sz="2800" dirty="0" smtClean="0"/>
              <a:t>i bambini poveretti non possono uscire...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641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9376"/>
            <a:ext cx="4704522" cy="352839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9552" y="196261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CON LE FOGLIE RACCOLTE DURANTE LE USCITE…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955928" y="1039376"/>
            <a:ext cx="3024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 sezione le osserviamo, descriviamo, confrontiamo, e classifichiamo.</a:t>
            </a:r>
          </a:p>
          <a:p>
            <a:r>
              <a:rPr lang="it-IT" sz="2400" i="1" dirty="0" smtClean="0"/>
              <a:t>«Quante forme e quanti colori diversi!»</a:t>
            </a:r>
            <a:endParaRPr lang="it-IT" sz="24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17032"/>
            <a:ext cx="3993746" cy="29953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9552" y="521468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Sul foglio con le foglie componiamo alcuni animali.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725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4447" r="7951"/>
          <a:stretch/>
        </p:blipFill>
        <p:spPr>
          <a:xfrm>
            <a:off x="0" y="1268760"/>
            <a:ext cx="4527030" cy="376169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3566" r="17897"/>
          <a:stretch/>
        </p:blipFill>
        <p:spPr>
          <a:xfrm>
            <a:off x="4716016" y="1268760"/>
            <a:ext cx="4317908" cy="48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88" y="-95206"/>
            <a:ext cx="9307454" cy="69805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83968" y="260648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FINE</a:t>
            </a:r>
            <a:endParaRPr lang="it-IT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2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Scopriamo nuove regole e spazi della scuola</a:t>
            </a:r>
            <a:endParaRPr lang="it-IT" sz="3200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79124" y="764704"/>
            <a:ext cx="822960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Abbiamo dovuto abituarci a ritmi e </a:t>
            </a:r>
            <a:r>
              <a:rPr lang="it-IT" sz="2400" dirty="0" err="1" smtClean="0"/>
              <a:t>routines</a:t>
            </a:r>
            <a:r>
              <a:rPr lang="it-IT" sz="2400" dirty="0" smtClean="0"/>
              <a:t> diverse, abbiamo cambiato le nostre abitudini anche di gioco…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63300"/>
            <a:ext cx="5314640" cy="398598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940152" y="1964456"/>
            <a:ext cx="2790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Abbiamo diviso l’atrio con dei pannelli  ottenendo due spazi  che i due gruppi di bambini utilizzano separatamente per prepararsi  alle uscite, per la merenda, e per i giochi di gruppo del mattino.</a:t>
            </a:r>
          </a:p>
          <a:p>
            <a:endParaRPr lang="it-IT" dirty="0" smtClean="0"/>
          </a:p>
          <a:p>
            <a:r>
              <a:rPr lang="it-IT" dirty="0" smtClean="0"/>
              <a:t>I bambini hanno imparato a concordare il gioco, e in qualche caso ad accettare le scelte dell’altro volentieri.</a:t>
            </a:r>
            <a:endParaRPr lang="it-IT" dirty="0"/>
          </a:p>
        </p:txBody>
      </p:sp>
      <p:sp>
        <p:nvSpPr>
          <p:cNvPr id="10" name="Ovale 9"/>
          <p:cNvSpPr/>
          <p:nvPr/>
        </p:nvSpPr>
        <p:spPr>
          <a:xfrm>
            <a:off x="1691680" y="4077072"/>
            <a:ext cx="144016" cy="216024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292080" y="3573016"/>
            <a:ext cx="144016" cy="216024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7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76" y="1340768"/>
            <a:ext cx="5441056" cy="408079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1343294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Tre grandi pannelli dividono il refettorio.</a:t>
            </a:r>
          </a:p>
          <a:p>
            <a:r>
              <a:rPr lang="it-IT" dirty="0"/>
              <a:t>Anche durante il momento del </a:t>
            </a:r>
            <a:r>
              <a:rPr lang="it-IT" dirty="0" smtClean="0"/>
              <a:t>pranzo i due gruppi sono separati e i bambini si sono adattati alla nuova situazione. Niente più incarichi! I bambini non preparano più i tavoli per i loro compagni, non fanno più «il cameriere».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4283968" y="3717032"/>
            <a:ext cx="144016" cy="216024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7380312" y="3398943"/>
            <a:ext cx="144016" cy="216024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436368" y="3869432"/>
            <a:ext cx="144016" cy="216024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9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211960" y="304462"/>
            <a:ext cx="439789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La nostra giornata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2" y="304462"/>
            <a:ext cx="3742682" cy="499024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34" y="3573016"/>
            <a:ext cx="4064000" cy="304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63988" y="875962"/>
            <a:ext cx="4428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giornata a scuola è scandita da momenti precisi che i bambini conoscono bene, ma per aiutare soprattutto i più piccoli l’abbiamo rappresentata con delle vignette. Il bambino, spostando la molletta rende ben visibile a tutti la scansione temporale. </a:t>
            </a:r>
            <a:r>
              <a:rPr lang="it-IT" i="1" dirty="0" smtClean="0"/>
              <a:t>«Quando metto la molletta dai bambini che mangiano…poi arriva la mamma!» </a:t>
            </a:r>
            <a:endParaRPr lang="it-IT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1491" y="542068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gruppo dei grandi  ha illustrato la sequenza di come si devono lavare le mani. Appesa in bagno ricorda a tutti le fasi da seguire.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96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Uscite all’aria aperta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Durante questo periodo di ambientamento, approfittando delle belle giornate, e non solo, abbiamo dato largo spazio alle uscite di gioco in giardino ma anche alle passeggiate in diversi momenti della giornata. 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84984"/>
            <a:ext cx="4064000" cy="304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72052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064000" cy="304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921110" cy="444083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72200" y="47667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giro di Costa, tutti in cordata la salita è più leggera.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35696" y="5935635"/>
            <a:ext cx="654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Mentre camminiamo canticchiando, </a:t>
            </a:r>
          </a:p>
          <a:p>
            <a:r>
              <a:rPr lang="it-IT" dirty="0" smtClean="0"/>
              <a:t>giochiamo  con le nostre ombre.  «Guarda la mia mano cosa fa!»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3563888" y="2852936"/>
            <a:ext cx="576064" cy="864096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643643" y="1484784"/>
            <a:ext cx="288032" cy="588838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834524" y="1779203"/>
            <a:ext cx="288032" cy="588838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232634" y="908720"/>
            <a:ext cx="131454" cy="268736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833681" y="1329856"/>
            <a:ext cx="131454" cy="268736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3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4864992" cy="364874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297040" cy="39727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12160" y="62068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metà percorso una doverosa tappa per mangiare una fetta di dolce e bere un bicchiere di succo.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9519" y="53732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«Ce lo siamo proprio meritato!»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2160116" y="1916832"/>
            <a:ext cx="251644" cy="377466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166258" y="4532932"/>
            <a:ext cx="125822" cy="336228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388265" y="4492054"/>
            <a:ext cx="219514" cy="329270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000" cy="304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0"/>
            <a:ext cx="4064000" cy="304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886"/>
            <a:ext cx="4064000" cy="304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837741"/>
            <a:ext cx="4064000" cy="304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27584" y="317755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Durante le nostre uscite abbiamo raccolto anche tanto materiale che poi abbiamo osservato e classificato e con cui abbiamo giocato in sezione.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575940" y="692696"/>
            <a:ext cx="251644" cy="377466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012160" y="620688"/>
            <a:ext cx="251644" cy="377466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080000" y="1335267"/>
            <a:ext cx="251644" cy="377466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977476" y="188640"/>
            <a:ext cx="286328" cy="429492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728340" y="4293096"/>
            <a:ext cx="251644" cy="377466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51520" y="4256763"/>
            <a:ext cx="251644" cy="377466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334820" y="5594004"/>
            <a:ext cx="245292" cy="367938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487220" y="5746404"/>
            <a:ext cx="245292" cy="367938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bg1">
                <a:alpha val="61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0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Lavarsi è bello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Alla baita Cip e </a:t>
            </a:r>
            <a:r>
              <a:rPr lang="it-IT" sz="2400" dirty="0" err="1" smtClean="0"/>
              <a:t>Ciop</a:t>
            </a:r>
            <a:r>
              <a:rPr lang="it-IT" sz="2400" dirty="0" smtClean="0"/>
              <a:t> hanno lasciato il racconto di Lupo Rosso e una filastrocca «Lavarsi è bello».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2852936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 panose="030F0702030302020204" pitchFamily="66" charset="0"/>
              </a:rPr>
              <a:t>FILASTROCCA PER LAVARSI</a:t>
            </a:r>
          </a:p>
          <a:p>
            <a:pPr algn="ctr"/>
            <a:endParaRPr lang="it-IT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dirty="0" smtClean="0">
                <a:latin typeface="Comic Sans MS" panose="030F0702030302020204" pitchFamily="66" charset="0"/>
              </a:rPr>
              <a:t>Lavati mondo e asciugati al sole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d</a:t>
            </a:r>
            <a:r>
              <a:rPr lang="it-IT" dirty="0" smtClean="0">
                <a:latin typeface="Comic Sans MS" panose="030F0702030302020204" pitchFamily="66" charset="0"/>
              </a:rPr>
              <a:t>a cima a fondo e da fondo a cima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c</a:t>
            </a:r>
            <a:r>
              <a:rPr lang="it-IT" dirty="0" smtClean="0">
                <a:latin typeface="Comic Sans MS" panose="030F0702030302020204" pitchFamily="66" charset="0"/>
              </a:rPr>
              <a:t>on l’acqua fresca delle parole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e</a:t>
            </a:r>
            <a:r>
              <a:rPr lang="it-IT" dirty="0" smtClean="0">
                <a:latin typeface="Comic Sans MS" panose="030F0702030302020204" pitchFamily="66" charset="0"/>
              </a:rPr>
              <a:t> col sapone della bella rima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p</a:t>
            </a:r>
            <a:r>
              <a:rPr lang="it-IT" dirty="0" smtClean="0">
                <a:latin typeface="Comic Sans MS" panose="030F0702030302020204" pitchFamily="66" charset="0"/>
              </a:rPr>
              <a:t>erché i bambini si sono già alzati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v</a:t>
            </a:r>
            <a:r>
              <a:rPr lang="it-IT" dirty="0" smtClean="0">
                <a:latin typeface="Comic Sans MS" panose="030F0702030302020204" pitchFamily="66" charset="0"/>
              </a:rPr>
              <a:t>iso ed orecchie e denti lavati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e</a:t>
            </a:r>
            <a:r>
              <a:rPr lang="it-IT" dirty="0" smtClean="0">
                <a:latin typeface="Comic Sans MS" panose="030F0702030302020204" pitchFamily="66" charset="0"/>
              </a:rPr>
              <a:t> scintillanti si guardano intorno</a:t>
            </a:r>
          </a:p>
          <a:p>
            <a:pPr algn="ctr"/>
            <a:r>
              <a:rPr lang="it-IT" dirty="0">
                <a:latin typeface="Comic Sans MS" panose="030F0702030302020204" pitchFamily="66" charset="0"/>
              </a:rPr>
              <a:t>p</a:t>
            </a:r>
            <a:r>
              <a:rPr lang="it-IT" dirty="0" smtClean="0">
                <a:latin typeface="Comic Sans MS" panose="030F0702030302020204" pitchFamily="66" charset="0"/>
              </a:rPr>
              <a:t>ronti per un altro giorno.</a:t>
            </a:r>
            <a:endParaRPr lang="it-IT" dirty="0">
              <a:latin typeface="Comic Sans MS" panose="030F0702030302020204" pitchFamily="66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67790"/>
              </p:ext>
            </p:extLst>
          </p:nvPr>
        </p:nvGraphicFramePr>
        <p:xfrm>
          <a:off x="5148064" y="3068960"/>
          <a:ext cx="3456384" cy="2827921"/>
        </p:xfrm>
        <a:graphic>
          <a:graphicData uri="http://schemas.openxmlformats.org/drawingml/2006/table">
            <a:tbl>
              <a:tblPr/>
              <a:tblGrid>
                <a:gridCol w="3456384"/>
              </a:tblGrid>
              <a:tr h="28279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LUPOROSSO</a:t>
                      </a: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ANCHE QUANDO E’ SPORCO DI FANGO DA CAPO A PIEDI, NON HA NESSUNA INTENZIONE DI LAVARSI.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SPORCARSI E’ FACILISSIMO: BASTA TOCCARE QUALCOSA IN GIRO, ESSERE UN PO’ DISTRATTI CON I COLORI O CON IL CIBO E CI SI RITROVA </a:t>
                      </a:r>
                      <a:r>
                        <a:rPr lang="it-I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SPORCHI…..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4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906</Words>
  <Application>Microsoft Office PowerPoint</Application>
  <PresentationFormat>Presentazione su schermo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PROGETTO ACCOGLIENZA dal 1 settembre al 9 ottobre</vt:lpstr>
      <vt:lpstr>Scopriamo nuove regole e spazi della scuola</vt:lpstr>
      <vt:lpstr>Presentazione standard di PowerPoint</vt:lpstr>
      <vt:lpstr>Presentazione standard di PowerPoint</vt:lpstr>
      <vt:lpstr>Uscite all’aria aperta</vt:lpstr>
      <vt:lpstr>Presentazione standard di PowerPoint</vt:lpstr>
      <vt:lpstr>Presentazione standard di PowerPoint</vt:lpstr>
      <vt:lpstr>Presentazione standard di PowerPoint</vt:lpstr>
      <vt:lpstr>Lavarsi è bello</vt:lpstr>
      <vt:lpstr>Quando e perché dobbiamo lavarci le mani?</vt:lpstr>
      <vt:lpstr>Presentazione standard di PowerPoint</vt:lpstr>
      <vt:lpstr>Presentazione standard di PowerPoint</vt:lpstr>
      <vt:lpstr>Presentazione standard di PowerPoint</vt:lpstr>
      <vt:lpstr>Filastrocca «Piove»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ACCOGLIENZA</dc:title>
  <dc:creator>Diego</dc:creator>
  <cp:lastModifiedBy>Diego</cp:lastModifiedBy>
  <cp:revision>43</cp:revision>
  <dcterms:created xsi:type="dcterms:W3CDTF">2020-10-11T19:23:45Z</dcterms:created>
  <dcterms:modified xsi:type="dcterms:W3CDTF">2020-10-19T17:46:34Z</dcterms:modified>
</cp:coreProperties>
</file>