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5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289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FBC1"/>
    <a:srgbClr val="FF33CC"/>
    <a:srgbClr val="F2650E"/>
    <a:srgbClr val="FFCC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82918" autoAdjust="0"/>
  </p:normalViewPr>
  <p:slideViewPr>
    <p:cSldViewPr>
      <p:cViewPr varScale="1">
        <p:scale>
          <a:sx n="111" d="100"/>
          <a:sy n="111" d="100"/>
        </p:scale>
        <p:origin x="16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150BB-0C24-47F0-8EB3-1C45C947FE06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226CA-1BDD-42A2-9D84-5F9530B07F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43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2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37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86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2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17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53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49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39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50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microsoft.com/office/2007/relationships/hdphoto" Target="../media/hdphoto10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5454A37-ED2C-445D-A7E5-212015B14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9577"/>
            <a:ext cx="2660640" cy="55720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E7CDBE9-E203-4A36-BBEC-D8E68A857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831427"/>
            <a:ext cx="4064000" cy="29006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6C4ABC-39BC-481E-8BAF-F7C38519D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94" y="260648"/>
            <a:ext cx="4775376" cy="345617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C110A2-6F3D-4067-B1E3-2300C119BFE0}"/>
              </a:ext>
            </a:extLst>
          </p:cNvPr>
          <p:cNvSpPr txBox="1"/>
          <p:nvPr/>
        </p:nvSpPr>
        <p:spPr>
          <a:xfrm>
            <a:off x="179512" y="23948"/>
            <a:ext cx="26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C000"/>
                </a:solidFill>
                <a:latin typeface="AR BLANCA" panose="02000000000000000000" pitchFamily="2" charset="0"/>
              </a:rPr>
              <a:t>Vita da Ape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DA8A30-DB1B-4FF3-8CC0-43A89488C634}"/>
              </a:ext>
            </a:extLst>
          </p:cNvPr>
          <p:cNvSpPr txBox="1"/>
          <p:nvPr/>
        </p:nvSpPr>
        <p:spPr>
          <a:xfrm>
            <a:off x="179512" y="53182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Ascoltiamo il racconto e disegniamo….</a:t>
            </a:r>
          </a:p>
        </p:txBody>
      </p:sp>
    </p:spTree>
    <p:extLst>
      <p:ext uri="{BB962C8B-B14F-4D97-AF65-F5344CB8AC3E}">
        <p14:creationId xmlns:p14="http://schemas.microsoft.com/office/powerpoint/2010/main" val="162407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043A2A-2B1C-46DB-9A5C-A8623974A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79" y="289320"/>
            <a:ext cx="2704752" cy="20285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7D1DB65-BAD3-4429-A356-2072A7F23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4038"/>
            <a:ext cx="4064000" cy="304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2AF3F96-1AD4-44B0-B317-2ACDDBDDA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540226"/>
            <a:ext cx="2941320" cy="406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0BF8978-C710-4D66-B898-4919F9E37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49353"/>
            <a:ext cx="4064000" cy="3048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EF1F687-B848-48FB-914C-99EC0F637D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14706"/>
            <a:ext cx="2444894" cy="1680866"/>
          </a:xfrm>
          <a:prstGeom prst="rect">
            <a:avLst/>
          </a:prstGeom>
          <a:effectLst>
            <a:outerShdw blurRad="254000" dist="241300" dir="3000000" sx="109000" sy="109000" algn="ctr" rotWithShape="0">
              <a:schemeClr val="tx1">
                <a:alpha val="76000"/>
              </a:scheme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9CF92B-1FAD-4440-B171-9D3DEECB83E9}"/>
              </a:ext>
            </a:extLst>
          </p:cNvPr>
          <p:cNvSpPr txBox="1"/>
          <p:nvPr/>
        </p:nvSpPr>
        <p:spPr>
          <a:xfrm>
            <a:off x="210721" y="300529"/>
            <a:ext cx="14401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Tornati a scuola, contiamo e dividiamo le piantine. </a:t>
            </a:r>
          </a:p>
          <a:p>
            <a:endParaRPr lang="it-IT" dirty="0"/>
          </a:p>
          <a:p>
            <a:r>
              <a:rPr lang="it-IT" dirty="0"/>
              <a:t>Andiamo nell’orto un gruppo alla volta a mettere a dimora le piantine.</a:t>
            </a:r>
          </a:p>
          <a:p>
            <a:endParaRPr lang="it-IT" dirty="0"/>
          </a:p>
          <a:p>
            <a:r>
              <a:rPr lang="it-IT" dirty="0"/>
              <a:t>Ecco il nostro orto !</a:t>
            </a:r>
          </a:p>
          <a:p>
            <a:r>
              <a:rPr lang="it-IT" dirty="0"/>
              <a:t>Non ci resta che aspettare con pazienza di assaporarne  i frutti.</a:t>
            </a:r>
          </a:p>
        </p:txBody>
      </p:sp>
    </p:spTree>
    <p:extLst>
      <p:ext uri="{BB962C8B-B14F-4D97-AF65-F5344CB8AC3E}">
        <p14:creationId xmlns:p14="http://schemas.microsoft.com/office/powerpoint/2010/main" val="1875409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1B2CBDA-752B-4AA4-8912-698B92275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7" y="1639454"/>
            <a:ext cx="3240000" cy="22963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C82E6F1-85F5-4A14-A338-3492DBA57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7" y="4070371"/>
            <a:ext cx="3240000" cy="23327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59D53E-4757-4B9F-856A-937413E20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42530"/>
            <a:ext cx="5364596" cy="57606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836C65-6E1C-4B8C-BC73-F3BA9638CB66}"/>
              </a:ext>
            </a:extLst>
          </p:cNvPr>
          <p:cNvSpPr txBox="1"/>
          <p:nvPr/>
        </p:nvSpPr>
        <p:spPr>
          <a:xfrm>
            <a:off x="323528" y="332656"/>
            <a:ext cx="3151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sezione disegniamo l’esperienza dell’orto.</a:t>
            </a:r>
          </a:p>
          <a:p>
            <a:endParaRPr lang="it-IT" dirty="0"/>
          </a:p>
          <a:p>
            <a:r>
              <a:rPr lang="it-IT" dirty="0"/>
              <a:t>Nominiamo gli ortaggi</a:t>
            </a:r>
          </a:p>
        </p:txBody>
      </p:sp>
    </p:spTree>
    <p:extLst>
      <p:ext uri="{BB962C8B-B14F-4D97-AF65-F5344CB8AC3E}">
        <p14:creationId xmlns:p14="http://schemas.microsoft.com/office/powerpoint/2010/main" val="1214323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E434B3F-C46B-45C8-8D91-4FF16DDA9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36" y="222418"/>
            <a:ext cx="3394750" cy="45263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3945F9-3DD2-4116-94F8-AFCDB05F3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01" y="3419697"/>
            <a:ext cx="2588230" cy="1941172"/>
          </a:xfrm>
          <a:prstGeom prst="rect">
            <a:avLst/>
          </a:prstGeom>
          <a:effectLst>
            <a:outerShdw blurRad="381000" dist="469900" dir="3300000" sx="115000" sy="115000" algn="ctr" rotWithShape="0">
              <a:srgbClr val="000000">
                <a:alpha val="39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3077046-8CB7-4341-B7A2-08919E1BF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0027">
            <a:off x="1142109" y="3065984"/>
            <a:ext cx="2473668" cy="336553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5F55463-BFF0-4F39-8162-ED9CF71B4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8" y="404664"/>
            <a:ext cx="3690608" cy="266646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A247AA-07F1-48CA-90A1-48B0174DED2C}"/>
              </a:ext>
            </a:extLst>
          </p:cNvPr>
          <p:cNvSpPr txBox="1"/>
          <p:nvPr/>
        </p:nvSpPr>
        <p:spPr>
          <a:xfrm>
            <a:off x="4557656" y="5877272"/>
            <a:ext cx="4334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 panose="02000000000000000000" pitchFamily="2" charset="0"/>
              </a:rPr>
              <a:t>Copia degli alberi in fiore</a:t>
            </a:r>
          </a:p>
        </p:txBody>
      </p:sp>
    </p:spTree>
    <p:extLst>
      <p:ext uri="{BB962C8B-B14F-4D97-AF65-F5344CB8AC3E}">
        <p14:creationId xmlns:p14="http://schemas.microsoft.com/office/powerpoint/2010/main" val="4183883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883A26E-F81C-4512-8920-FF7B60DD6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761"/>
            <a:ext cx="4064000" cy="304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6AA654-E690-4DF4-93D7-B1C3C3FC4530}"/>
              </a:ext>
            </a:extLst>
          </p:cNvPr>
          <p:cNvSpPr txBox="1"/>
          <p:nvPr/>
        </p:nvSpPr>
        <p:spPr>
          <a:xfrm>
            <a:off x="179512" y="16276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7030A0"/>
                </a:solidFill>
                <a:latin typeface="AR BLANCA" panose="02000000000000000000" pitchFamily="2" charset="0"/>
              </a:rPr>
              <a:t>Le api di Andrea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D9B354-D9DC-4C11-A723-9F9E0E390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76030"/>
            <a:ext cx="4064000" cy="304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6614D2A-13CB-4230-AEDA-15D8D8E81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4064000" cy="3048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C90F0F-8824-4F77-8915-AADCE4CEC1FF}"/>
              </a:ext>
            </a:extLst>
          </p:cNvPr>
          <p:cNvSpPr txBox="1"/>
          <p:nvPr/>
        </p:nvSpPr>
        <p:spPr>
          <a:xfrm>
            <a:off x="251520" y="809092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Martedì 26 maggio, il papà di Arianna ci porta le api….</a:t>
            </a:r>
          </a:p>
          <a:p>
            <a:r>
              <a:rPr lang="it-IT" dirty="0"/>
              <a:t>I bambini sono incuriositi  e si avvicinano per osservare meglio da vicino.</a:t>
            </a:r>
          </a:p>
          <a:p>
            <a:r>
              <a:rPr lang="it-IT" dirty="0"/>
              <a:t>Andrea ci racconta la vita nell’alveare, ne rimaniamo tutti affascinati!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92D21BC9-2D68-47B8-A2DA-4A52D55158E6}"/>
              </a:ext>
            </a:extLst>
          </p:cNvPr>
          <p:cNvSpPr/>
          <p:nvPr/>
        </p:nvSpPr>
        <p:spPr>
          <a:xfrm>
            <a:off x="508000" y="4293096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593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6023F59-3BCA-4FA8-9FBD-48F2C657B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0" y="2559669"/>
            <a:ext cx="3087056" cy="41160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B1129C-ACFA-4F98-A651-D4E1FB929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288928" cy="321669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ABF18AC-19B7-46CC-AFB5-5DF0A212E45B}"/>
              </a:ext>
            </a:extLst>
          </p:cNvPr>
          <p:cNvSpPr txBox="1"/>
          <p:nvPr/>
        </p:nvSpPr>
        <p:spPr>
          <a:xfrm>
            <a:off x="467544" y="260648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….ma quante sono?</a:t>
            </a:r>
          </a:p>
          <a:p>
            <a:r>
              <a:rPr lang="it-IT" dirty="0"/>
              <a:t>Andrea ci spiega, la parte sopra è come una dispensa dentro alle celle c’è il miele, nelle celle della parte sottostante, ci sono le larve che le api nutrono e accudiscono.</a:t>
            </a:r>
          </a:p>
          <a:p>
            <a:r>
              <a:rPr lang="it-IT" i="1" dirty="0"/>
              <a:t>«Vanno avanti e indietro non si fermano mai…»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2886F1-DC9A-4D38-949D-EBFD06139253}"/>
              </a:ext>
            </a:extLst>
          </p:cNvPr>
          <p:cNvSpPr txBox="1"/>
          <p:nvPr/>
        </p:nvSpPr>
        <p:spPr>
          <a:xfrm>
            <a:off x="4355976" y="3861048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Là in mezzo c’è l’ape regina,</a:t>
            </a:r>
          </a:p>
          <a:p>
            <a:r>
              <a:rPr lang="it-IT" i="1" dirty="0"/>
              <a:t>«Chi riesce a vederla?» </a:t>
            </a:r>
          </a:p>
          <a:p>
            <a:endParaRPr lang="it-IT" i="1" dirty="0"/>
          </a:p>
          <a:p>
            <a:r>
              <a:rPr lang="it-IT" dirty="0"/>
              <a:t>Non è facile ma i bambini ascoltano le indicazioni e la trovano.</a:t>
            </a:r>
          </a:p>
          <a:p>
            <a:r>
              <a:rPr lang="it-IT" i="1" dirty="0"/>
              <a:t>«Eccola, è quella più grande e con il puntino verde!» </a:t>
            </a:r>
          </a:p>
        </p:txBody>
      </p:sp>
    </p:spTree>
    <p:extLst>
      <p:ext uri="{BB962C8B-B14F-4D97-AF65-F5344CB8AC3E}">
        <p14:creationId xmlns:p14="http://schemas.microsoft.com/office/powerpoint/2010/main" val="3701004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E3FF4DB-E86D-4879-AFDB-33D4D7CEC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0" y="3217929"/>
            <a:ext cx="3840000" cy="288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FA361CE-CA98-42D7-9E00-FC3E5FA4F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6" y="3212976"/>
            <a:ext cx="3965576" cy="288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7EB7128-852D-49CA-9E12-8637F7091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72" y="260648"/>
            <a:ext cx="3960000" cy="2811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1BC9B0F-CDED-48D2-B09B-6621492DA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C6E69BEE-491F-4D1E-B229-2CC11BA703F7}"/>
              </a:ext>
            </a:extLst>
          </p:cNvPr>
          <p:cNvSpPr/>
          <p:nvPr/>
        </p:nvSpPr>
        <p:spPr>
          <a:xfrm>
            <a:off x="551119" y="1412776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53E54CF6-9B67-4D8A-B29F-14BF2C7B2703}"/>
              </a:ext>
            </a:extLst>
          </p:cNvPr>
          <p:cNvSpPr/>
          <p:nvPr/>
        </p:nvSpPr>
        <p:spPr>
          <a:xfrm>
            <a:off x="847897" y="1522432"/>
            <a:ext cx="296416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2FF39B-8F60-49D3-8F18-2D0AEC0D34BF}"/>
              </a:ext>
            </a:extLst>
          </p:cNvPr>
          <p:cNvSpPr txBox="1"/>
          <p:nvPr/>
        </p:nvSpPr>
        <p:spPr>
          <a:xfrm>
            <a:off x="725355" y="6303316"/>
            <a:ext cx="766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Un’esperienza bellissima, che i bambini rappresentano anche con il disegno. </a:t>
            </a:r>
          </a:p>
        </p:txBody>
      </p:sp>
    </p:spTree>
    <p:extLst>
      <p:ext uri="{BB962C8B-B14F-4D97-AF65-F5344CB8AC3E}">
        <p14:creationId xmlns:p14="http://schemas.microsoft.com/office/powerpoint/2010/main" val="2048135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1052736"/>
            <a:ext cx="8568952" cy="3006721"/>
          </a:xfrm>
          <a:prstGeom prst="rect">
            <a:avLst/>
          </a:prstGeom>
          <a:solidFill>
            <a:schemeClr val="bg2">
              <a:alpha val="1000"/>
            </a:schemeClr>
          </a:solidFill>
          <a:effectLst>
            <a:glow rad="1193800">
              <a:schemeClr val="bg1">
                <a:alpha val="7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uscite fatte con lo scopo di osservare e copiare l’ambiente hanno coinvolto molto i bambini ognuno con la propria tavoletta da disegno sotto il braccio come dei veri artisti.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Hanno osservato e indagato soprattutto i fiori in modi differenti utilizzando molti linguaggi, il segno grafico, il colore, le forme ritagliate, la parola, il corpo.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 siamo soffermati a parlare delle api e per concludere il percorso abbiamo invitato il papà di Arianna.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bambini sono rimasti incantati nel vedere così da vicino e dal vivo questo spettacolo che si ripete giorno dopo giorno, dentro all’alveare.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C83787-69EA-44AF-B424-4DB88FCBC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16" b="3932"/>
          <a:stretch/>
        </p:blipFill>
        <p:spPr>
          <a:xfrm>
            <a:off x="3419872" y="4797152"/>
            <a:ext cx="2956560" cy="16561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B8088E-3660-4E43-BF10-45238C3B69E0}"/>
              </a:ext>
            </a:extLst>
          </p:cNvPr>
          <p:cNvSpPr txBox="1"/>
          <p:nvPr/>
        </p:nvSpPr>
        <p:spPr>
          <a:xfrm>
            <a:off x="1259632" y="4797152"/>
            <a:ext cx="2016224" cy="166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«Senza le api non ci sarebbero i fiori e tanto meno i frutti, sono insetti meravigliosi»</a:t>
            </a:r>
          </a:p>
        </p:txBody>
      </p:sp>
    </p:spTree>
    <p:extLst>
      <p:ext uri="{BB962C8B-B14F-4D97-AF65-F5344CB8AC3E}">
        <p14:creationId xmlns:p14="http://schemas.microsoft.com/office/powerpoint/2010/main" val="1088489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D38C095-3D65-4909-B981-AC35B8F37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00" y="402028"/>
            <a:ext cx="4064000" cy="29565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97DC9-C981-4C14-96E9-1521FA554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65">
            <a:off x="6330942" y="218567"/>
            <a:ext cx="2448272" cy="1836204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4C7463-D2C2-47F0-9728-F10CDB114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589">
            <a:off x="5979875" y="2053174"/>
            <a:ext cx="2575946" cy="1841802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2BD0F87-5D65-47C5-9A67-8C88A979D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7" y="3583400"/>
            <a:ext cx="2878014" cy="3136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36031F7-4E5D-43C2-B026-45E540E03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89040"/>
            <a:ext cx="4064000" cy="293116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F55995-F59E-464C-AC4F-B343215FA3F8}"/>
              </a:ext>
            </a:extLst>
          </p:cNvPr>
          <p:cNvSpPr txBox="1"/>
          <p:nvPr/>
        </p:nvSpPr>
        <p:spPr>
          <a:xfrm>
            <a:off x="184049" y="402028"/>
            <a:ext cx="1884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api con la carta</a:t>
            </a:r>
          </a:p>
          <a:p>
            <a:endParaRPr lang="it-IT" dirty="0"/>
          </a:p>
          <a:p>
            <a:r>
              <a:rPr lang="it-IT" dirty="0"/>
              <a:t>5 anni – ape in 3D con le palline di carta </a:t>
            </a:r>
          </a:p>
          <a:p>
            <a:r>
              <a:rPr lang="it-IT" dirty="0"/>
              <a:t>4 anni – palline di carta e collage</a:t>
            </a:r>
          </a:p>
          <a:p>
            <a:r>
              <a:rPr lang="it-IT" dirty="0"/>
              <a:t>3 anni - collage</a:t>
            </a:r>
          </a:p>
        </p:txBody>
      </p:sp>
    </p:spTree>
    <p:extLst>
      <p:ext uri="{BB962C8B-B14F-4D97-AF65-F5344CB8AC3E}">
        <p14:creationId xmlns:p14="http://schemas.microsoft.com/office/powerpoint/2010/main" val="267317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140AB8-EA4E-4CD2-8FE3-68BCF2BB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08" y="66038"/>
            <a:ext cx="4355624" cy="314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850DF9-0836-4EF2-9F93-4F023D3F4C6E}"/>
              </a:ext>
            </a:extLst>
          </p:cNvPr>
          <p:cNvSpPr txBox="1"/>
          <p:nvPr/>
        </p:nvSpPr>
        <p:spPr>
          <a:xfrm>
            <a:off x="899592" y="33265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AR BLANCA" panose="02000000000000000000" pitchFamily="2" charset="0"/>
              </a:rPr>
              <a:t>Contiamo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71AB75-EB9E-46FE-B3EE-D8BA1F425F54}"/>
              </a:ext>
            </a:extLst>
          </p:cNvPr>
          <p:cNvSpPr txBox="1"/>
          <p:nvPr/>
        </p:nvSpPr>
        <p:spPr>
          <a:xfrm>
            <a:off x="3429502" y="3391350"/>
            <a:ext cx="2064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Dentro all’alveare quante api puoi contare?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0A431E-978D-4B89-BF86-591E6EFFB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54" y="4463865"/>
            <a:ext cx="3280816" cy="21407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81F0B4D-E557-4817-B6C3-4124BA81C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94" y="3573578"/>
            <a:ext cx="2276324" cy="320045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2588958-4165-44A6-B077-F6EC8E13BC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2" y="1772816"/>
            <a:ext cx="2890520" cy="216789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30780CE-63D8-4CF8-8876-7857B1F31B7F}"/>
              </a:ext>
            </a:extLst>
          </p:cNvPr>
          <p:cNvSpPr txBox="1"/>
          <p:nvPr/>
        </p:nvSpPr>
        <p:spPr>
          <a:xfrm>
            <a:off x="370642" y="148013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 anni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77C0CA6-52A1-461F-A190-740F85E7528D}"/>
              </a:ext>
            </a:extLst>
          </p:cNvPr>
          <p:cNvSpPr txBox="1"/>
          <p:nvPr/>
        </p:nvSpPr>
        <p:spPr>
          <a:xfrm>
            <a:off x="1620754" y="408989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 anni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58962A-1D92-4A47-925B-2C177BC83650}"/>
              </a:ext>
            </a:extLst>
          </p:cNvPr>
          <p:cNvSpPr txBox="1"/>
          <p:nvPr/>
        </p:nvSpPr>
        <p:spPr>
          <a:xfrm>
            <a:off x="5607994" y="331822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 anni</a:t>
            </a:r>
          </a:p>
        </p:txBody>
      </p:sp>
    </p:spTree>
    <p:extLst>
      <p:ext uri="{BB962C8B-B14F-4D97-AF65-F5344CB8AC3E}">
        <p14:creationId xmlns:p14="http://schemas.microsoft.com/office/powerpoint/2010/main" val="402342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91490A-EF98-43F6-B20F-90586D46A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8" y="3717032"/>
            <a:ext cx="3632432" cy="252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8640577-50EF-46D3-B996-F9C163873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36" y="3731338"/>
            <a:ext cx="3512194" cy="252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B119C0B-94C2-453D-BEC5-6AAFBE419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8" y="116632"/>
            <a:ext cx="4541072" cy="34058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247095E-31BA-41D8-B498-CE9271B11D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288928" cy="207476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06D55E-6E1D-4EB5-B227-7791114F661E}"/>
              </a:ext>
            </a:extLst>
          </p:cNvPr>
          <p:cNvSpPr txBox="1"/>
          <p:nvPr/>
        </p:nvSpPr>
        <p:spPr>
          <a:xfrm>
            <a:off x="4743350" y="2278613"/>
            <a:ext cx="4252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 anni  </a:t>
            </a:r>
          </a:p>
          <a:p>
            <a:r>
              <a:rPr lang="it-IT" dirty="0"/>
              <a:t>dipingi POCHI fiori, stampa TANTE api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BACD2B5-7CDD-4EE1-8E9F-F9C86C7BBB84}"/>
              </a:ext>
            </a:extLst>
          </p:cNvPr>
          <p:cNvSpPr txBox="1"/>
          <p:nvPr/>
        </p:nvSpPr>
        <p:spPr>
          <a:xfrm>
            <a:off x="435918" y="6251338"/>
            <a:ext cx="4252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 anni  </a:t>
            </a:r>
          </a:p>
          <a:p>
            <a:r>
              <a:rPr lang="it-IT" dirty="0"/>
              <a:t>C’è un’ape per ogni cella?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49DCDBE-D1CC-4ED1-BAC5-D4CEDB138F99}"/>
              </a:ext>
            </a:extLst>
          </p:cNvPr>
          <p:cNvSpPr txBox="1"/>
          <p:nvPr/>
        </p:nvSpPr>
        <p:spPr>
          <a:xfrm>
            <a:off x="4716016" y="6230892"/>
            <a:ext cx="4252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 anni  </a:t>
            </a:r>
          </a:p>
          <a:p>
            <a:r>
              <a:rPr lang="it-IT" dirty="0"/>
              <a:t>Ritaglia gli esagoni e componi  </a:t>
            </a:r>
          </a:p>
        </p:txBody>
      </p:sp>
    </p:spTree>
    <p:extLst>
      <p:ext uri="{BB962C8B-B14F-4D97-AF65-F5344CB8AC3E}">
        <p14:creationId xmlns:p14="http://schemas.microsoft.com/office/powerpoint/2010/main" val="346801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A1FE74-9B70-458E-BD96-FD0B22EC3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14" y="332656"/>
            <a:ext cx="5106950" cy="3600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5657589-F3A8-471B-BEEB-B51584A7E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7" y="404664"/>
            <a:ext cx="2704752" cy="19338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0F7D545-7909-4623-BCBD-9C2B68889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5" y="2497637"/>
            <a:ext cx="2704752" cy="202180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1B460A1-11C7-47BE-AA42-55410FAB5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0" y="4674564"/>
            <a:ext cx="3213106" cy="201622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88B27EA-4818-4BE0-AC7F-587AC56D6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82" y="4103011"/>
            <a:ext cx="1856454" cy="261933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250F93F-5072-4D84-AF60-7BD8D541EC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80" y="4480081"/>
            <a:ext cx="3071660" cy="218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5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0EE5D5-3DA0-413D-87C2-5526905AD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53" y="290504"/>
            <a:ext cx="2136576" cy="28487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80A052-6952-429C-B986-C6E97BA05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35" y="278528"/>
            <a:ext cx="3996794" cy="299759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B5EDA6-EF5A-4BE3-947C-11A5C826E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42" y="3987906"/>
            <a:ext cx="3383250" cy="253743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40750C9-23A9-4ABF-8EEE-8FA6DDFAD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29" y="3584024"/>
            <a:ext cx="4064000" cy="294132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C817E6-001F-4CCE-B94A-CE1A031989BD}"/>
              </a:ext>
            </a:extLst>
          </p:cNvPr>
          <p:cNvSpPr txBox="1"/>
          <p:nvPr/>
        </p:nvSpPr>
        <p:spPr>
          <a:xfrm>
            <a:off x="192853" y="8053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AR BLANCA" panose="02000000000000000000" pitchFamily="2" charset="0"/>
              </a:rPr>
              <a:t>Per </a:t>
            </a:r>
          </a:p>
          <a:p>
            <a:r>
              <a:rPr lang="it-IT" sz="3600" dirty="0">
                <a:solidFill>
                  <a:srgbClr val="FF0000"/>
                </a:solidFill>
                <a:latin typeface="AR BLANCA" panose="02000000000000000000" pitchFamily="2" charset="0"/>
              </a:rPr>
              <a:t>la mamma…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CB25CB6-E93B-48F1-ABE6-76AED2A86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0884">
            <a:off x="2766137" y="2673076"/>
            <a:ext cx="2784120" cy="1816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7CEB37-62BF-450C-BF4D-530DCD8532B0}"/>
              </a:ext>
            </a:extLst>
          </p:cNvPr>
          <p:cNvSpPr txBox="1"/>
          <p:nvPr/>
        </p:nvSpPr>
        <p:spPr>
          <a:xfrm>
            <a:off x="222361" y="1094919"/>
            <a:ext cx="24063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Mettiamo dei sassolini sul fondo del vasetto, riempiamo di terriccio, seminiamo i fiori. </a:t>
            </a:r>
          </a:p>
          <a:p>
            <a:r>
              <a:rPr lang="it-IT" dirty="0"/>
              <a:t>Mettiamo i vasetti sulla panchina vicino alla finestra. </a:t>
            </a:r>
          </a:p>
          <a:p>
            <a:r>
              <a:rPr lang="it-IT" dirty="0"/>
              <a:t>Ogni giorno controlliamo e innaffiamo.</a:t>
            </a:r>
          </a:p>
        </p:txBody>
      </p:sp>
    </p:spTree>
    <p:extLst>
      <p:ext uri="{BB962C8B-B14F-4D97-AF65-F5344CB8AC3E}">
        <p14:creationId xmlns:p14="http://schemas.microsoft.com/office/powerpoint/2010/main" val="177249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15911B-0CA4-41CC-A4DD-6C6B6ED98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3276">
            <a:off x="292883" y="484758"/>
            <a:ext cx="3255824" cy="2441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AD38F65-E93A-4E3E-A7AF-4D52FD638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3698"/>
            <a:ext cx="2568624" cy="23417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69E61A1-4072-4CAA-B20C-0B1677EB8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80928"/>
            <a:ext cx="5009008" cy="375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54E915-0231-4CD3-8D92-CCDDD596D254}"/>
              </a:ext>
            </a:extLst>
          </p:cNvPr>
          <p:cNvSpPr txBox="1"/>
          <p:nvPr/>
        </p:nvSpPr>
        <p:spPr>
          <a:xfrm>
            <a:off x="3548112" y="494101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Finalmente sono spuntate tante piantine!</a:t>
            </a:r>
          </a:p>
          <a:p>
            <a:endParaRPr lang="it-IT" dirty="0"/>
          </a:p>
          <a:p>
            <a:r>
              <a:rPr lang="it-IT" dirty="0"/>
              <a:t>Decoriamo il nostro vasetto, prepariamo le api….</a:t>
            </a:r>
          </a:p>
          <a:p>
            <a:r>
              <a:rPr lang="it-IT" dirty="0"/>
              <a:t>Auguri MAMMA!</a:t>
            </a:r>
          </a:p>
        </p:txBody>
      </p:sp>
    </p:spTree>
    <p:extLst>
      <p:ext uri="{BB962C8B-B14F-4D97-AF65-F5344CB8AC3E}">
        <p14:creationId xmlns:p14="http://schemas.microsoft.com/office/powerpoint/2010/main" val="2404249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D01D7B4-722D-4995-AE4C-7BAF44F1B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19" y="253189"/>
            <a:ext cx="2228748" cy="167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7BD6B75-79FB-460A-A7D8-1715A18DE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93" y="2003287"/>
            <a:ext cx="3338300" cy="24244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A5A7E2-98C8-4078-B354-3A2E237EF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15" y="4462371"/>
            <a:ext cx="2905004" cy="21424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7E89038-7796-4E8D-99D4-4E31438C6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50128"/>
            <a:ext cx="2639236" cy="369124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42D70DA-BB18-4492-8D91-B83C2055DA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04864"/>
            <a:ext cx="3297526" cy="354896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C409AE0-4235-4DE4-8D87-84608D01D884}"/>
              </a:ext>
            </a:extLst>
          </p:cNvPr>
          <p:cNvSpPr txBox="1"/>
          <p:nvPr/>
        </p:nvSpPr>
        <p:spPr>
          <a:xfrm>
            <a:off x="192852" y="8053"/>
            <a:ext cx="308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AR BLANCA" panose="02000000000000000000" pitchFamily="2" charset="0"/>
              </a:rPr>
              <a:t>La ricetta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5D979F0-CA64-4FE5-A794-681949595241}"/>
              </a:ext>
            </a:extLst>
          </p:cNvPr>
          <p:cNvSpPr txBox="1"/>
          <p:nvPr/>
        </p:nvSpPr>
        <p:spPr>
          <a:xfrm>
            <a:off x="124524" y="689028"/>
            <a:ext cx="5311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Venerdì 8 maggio alla baita arrivano tanti ingredienti e una ricetta golosa: crema di ricotta con miele e fragole.</a:t>
            </a:r>
          </a:p>
          <a:p>
            <a:r>
              <a:rPr lang="it-IT" dirty="0"/>
              <a:t>Ognuno taglia le fragole da disporre nella propria porzione di crema e poi….si mangia!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CFFB4BF-9518-4020-918F-BED88B427B88}"/>
              </a:ext>
            </a:extLst>
          </p:cNvPr>
          <p:cNvSpPr txBox="1"/>
          <p:nvPr/>
        </p:nvSpPr>
        <p:spPr>
          <a:xfrm>
            <a:off x="6084168" y="594928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sezione poi i bambini disegnano l’esperienza.</a:t>
            </a:r>
          </a:p>
        </p:txBody>
      </p:sp>
    </p:spTree>
    <p:extLst>
      <p:ext uri="{BB962C8B-B14F-4D97-AF65-F5344CB8AC3E}">
        <p14:creationId xmlns:p14="http://schemas.microsoft.com/office/powerpoint/2010/main" val="42851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482C61DD-069A-4EBE-A331-2C4AF70C1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9"/>
          <a:stretch/>
        </p:blipFill>
        <p:spPr>
          <a:xfrm>
            <a:off x="5648342" y="4797152"/>
            <a:ext cx="3100122" cy="182103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3251DB5-FD9F-4667-93C3-1F2E1DD01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16" y="116632"/>
            <a:ext cx="4064000" cy="456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D1A4DF-44F6-496F-B7D5-D9BA62B5B915}"/>
              </a:ext>
            </a:extLst>
          </p:cNvPr>
          <p:cNvSpPr txBox="1"/>
          <p:nvPr/>
        </p:nvSpPr>
        <p:spPr>
          <a:xfrm>
            <a:off x="179512" y="23948"/>
            <a:ext cx="26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7030A0"/>
                </a:solidFill>
                <a:latin typeface="AR BLANCA" panose="02000000000000000000" pitchFamily="2" charset="0"/>
              </a:rPr>
              <a:t>La rapa gigante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AE9CE7-A7EA-46A4-8CF1-EB221594A849}"/>
              </a:ext>
            </a:extLst>
          </p:cNvPr>
          <p:cNvSpPr txBox="1"/>
          <p:nvPr/>
        </p:nvSpPr>
        <p:spPr>
          <a:xfrm>
            <a:off x="205874" y="548680"/>
            <a:ext cx="3948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i="1" kern="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Una volta un vecchio piantò una barbabietola. La pianta crebbe, crebbe e diventò gigantesca. Un giorno il vecchio decise di strapparla. L'afferrò e cominciò a tirare, a tirare, ma per quanto tirasse, la pianta non veniva via dal terreno.</a:t>
            </a:r>
            <a:endParaRPr lang="it-IT" sz="1400" i="1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E7B639-DB7C-4B64-829F-5736F0ACE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0" y="2060848"/>
            <a:ext cx="4388710" cy="329153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E8F9DA9-715A-41B1-8AF1-180690896AF0}"/>
              </a:ext>
            </a:extLst>
          </p:cNvPr>
          <p:cNvSpPr txBox="1"/>
          <p:nvPr/>
        </p:nvSpPr>
        <p:spPr>
          <a:xfrm>
            <a:off x="107504" y="5733256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Decidiamo anche noi di piantare gli ortaggi nel nostro orto e, muniti di biglietti con i disegni di ciò che ci serve, andiamo al mercato ad acquistare le piantine.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59C9760-DE24-431C-83A7-5B76A0F3F6A8}"/>
              </a:ext>
            </a:extLst>
          </p:cNvPr>
          <p:cNvSpPr/>
          <p:nvPr/>
        </p:nvSpPr>
        <p:spPr>
          <a:xfrm>
            <a:off x="1144431" y="3488432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ACECD19-0156-4483-9292-DA6509CA7323}"/>
              </a:ext>
            </a:extLst>
          </p:cNvPr>
          <p:cNvSpPr/>
          <p:nvPr/>
        </p:nvSpPr>
        <p:spPr>
          <a:xfrm>
            <a:off x="5919316" y="5331544"/>
            <a:ext cx="185688" cy="18568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EB7AA0E-785A-4DCC-9EDA-C7D34107E06D}"/>
              </a:ext>
            </a:extLst>
          </p:cNvPr>
          <p:cNvSpPr/>
          <p:nvPr/>
        </p:nvSpPr>
        <p:spPr>
          <a:xfrm>
            <a:off x="7100576" y="5331544"/>
            <a:ext cx="185688" cy="18568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E235F5BE-12C3-4CD7-ABBF-F195429323AF}"/>
              </a:ext>
            </a:extLst>
          </p:cNvPr>
          <p:cNvSpPr/>
          <p:nvPr/>
        </p:nvSpPr>
        <p:spPr>
          <a:xfrm>
            <a:off x="7524328" y="5259536"/>
            <a:ext cx="185688" cy="18568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2545B66D-75C2-4CC2-BF16-4D52916D94EF}"/>
              </a:ext>
            </a:extLst>
          </p:cNvPr>
          <p:cNvSpPr/>
          <p:nvPr/>
        </p:nvSpPr>
        <p:spPr>
          <a:xfrm>
            <a:off x="6676824" y="5259536"/>
            <a:ext cx="185688" cy="18568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13B590AB-6426-461A-ADBE-CE88ACD91A27}"/>
              </a:ext>
            </a:extLst>
          </p:cNvPr>
          <p:cNvSpPr/>
          <p:nvPr/>
        </p:nvSpPr>
        <p:spPr>
          <a:xfrm>
            <a:off x="6324258" y="5420714"/>
            <a:ext cx="185688" cy="18568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2A61554C-AD49-4047-9A17-D5EF7E695036}"/>
              </a:ext>
            </a:extLst>
          </p:cNvPr>
          <p:cNvSpPr/>
          <p:nvPr/>
        </p:nvSpPr>
        <p:spPr>
          <a:xfrm>
            <a:off x="7431484" y="5107352"/>
            <a:ext cx="185688" cy="18568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9F583568-82E2-447D-8CFA-41BCDE3E4E28}"/>
              </a:ext>
            </a:extLst>
          </p:cNvPr>
          <p:cNvSpPr/>
          <p:nvPr/>
        </p:nvSpPr>
        <p:spPr>
          <a:xfrm>
            <a:off x="8370114" y="5175506"/>
            <a:ext cx="185688" cy="18568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1190B389-6B1B-45A9-90E5-5EEABC261073}"/>
              </a:ext>
            </a:extLst>
          </p:cNvPr>
          <p:cNvSpPr/>
          <p:nvPr/>
        </p:nvSpPr>
        <p:spPr>
          <a:xfrm>
            <a:off x="8277270" y="5082662"/>
            <a:ext cx="185688" cy="18568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A68E0A1B-F6F3-4CDD-94E3-5E5712DFBDC1}"/>
              </a:ext>
            </a:extLst>
          </p:cNvPr>
          <p:cNvSpPr/>
          <p:nvPr/>
        </p:nvSpPr>
        <p:spPr>
          <a:xfrm>
            <a:off x="983640" y="3200400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4505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4761</TotalTime>
  <Words>580</Words>
  <Application>Microsoft Office PowerPoint</Application>
  <PresentationFormat>Presentazione su schermo (4:3)</PresentationFormat>
  <Paragraphs>62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 BLANCA</vt:lpstr>
      <vt:lpstr>Arial</vt:lpstr>
      <vt:lpstr>Calibri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Diego</dc:creator>
  <cp:lastModifiedBy>Diego Laguna</cp:lastModifiedBy>
  <cp:revision>351</cp:revision>
  <dcterms:created xsi:type="dcterms:W3CDTF">2020-12-04T18:38:44Z</dcterms:created>
  <dcterms:modified xsi:type="dcterms:W3CDTF">2021-07-01T15:06:03Z</dcterms:modified>
</cp:coreProperties>
</file>